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8" r:id="rId3"/>
    <p:sldId id="260" r:id="rId4"/>
    <p:sldId id="262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2" d="100"/>
          <a:sy n="92" d="100"/>
        </p:scale>
        <p:origin x="5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SHITHA B" userId="7c02a0683af7e0c8" providerId="LiveId" clId="{B401D528-5BA1-4264-90FE-91A24A78AEBE}"/>
    <pc:docChg chg="custSel addSld delSld modSld sldOrd">
      <pc:chgData name="NISHITHA B" userId="7c02a0683af7e0c8" providerId="LiveId" clId="{B401D528-5BA1-4264-90FE-91A24A78AEBE}" dt="2021-06-06T09:53:07.657" v="1480"/>
      <pc:docMkLst>
        <pc:docMk/>
      </pc:docMkLst>
      <pc:sldChg chg="addSp delSp modSp del mod">
        <pc:chgData name="NISHITHA B" userId="7c02a0683af7e0c8" providerId="LiveId" clId="{B401D528-5BA1-4264-90FE-91A24A78AEBE}" dt="2021-06-06T08:59:43.101" v="1101" actId="2696"/>
        <pc:sldMkLst>
          <pc:docMk/>
          <pc:sldMk cId="1829546440" sldId="257"/>
        </pc:sldMkLst>
        <pc:spChg chg="mod">
          <ac:chgData name="NISHITHA B" userId="7c02a0683af7e0c8" providerId="LiveId" clId="{B401D528-5BA1-4264-90FE-91A24A78AEBE}" dt="2021-06-06T08:59:10.269" v="1100" actId="14100"/>
          <ac:spMkLst>
            <pc:docMk/>
            <pc:sldMk cId="1829546440" sldId="257"/>
            <ac:spMk id="2" creationId="{05F972FC-276D-4BD4-AFDD-7167564CB5B1}"/>
          </ac:spMkLst>
        </pc:spChg>
        <pc:spChg chg="mod">
          <ac:chgData name="NISHITHA B" userId="7c02a0683af7e0c8" providerId="LiveId" clId="{B401D528-5BA1-4264-90FE-91A24A78AEBE}" dt="2021-06-06T08:58:37.868" v="1095" actId="688"/>
          <ac:spMkLst>
            <pc:docMk/>
            <pc:sldMk cId="1829546440" sldId="257"/>
            <ac:spMk id="3" creationId="{09F2663E-2C5C-46E8-A334-1F54269A1FCF}"/>
          </ac:spMkLst>
        </pc:spChg>
        <pc:spChg chg="add ord">
          <ac:chgData name="NISHITHA B" userId="7c02a0683af7e0c8" providerId="LiveId" clId="{B401D528-5BA1-4264-90FE-91A24A78AEBE}" dt="2021-06-06T08:57:25.351" v="1087" actId="167"/>
          <ac:spMkLst>
            <pc:docMk/>
            <pc:sldMk cId="1829546440" sldId="257"/>
            <ac:spMk id="4" creationId="{5873E054-305B-40DF-8C5E-BB3D8617C690}"/>
          </ac:spMkLst>
        </pc:spChg>
        <pc:picChg chg="del mod">
          <ac:chgData name="NISHITHA B" userId="7c02a0683af7e0c8" providerId="LiveId" clId="{B401D528-5BA1-4264-90FE-91A24A78AEBE}" dt="2021-06-06T08:57:28.259" v="1088" actId="21"/>
          <ac:picMkLst>
            <pc:docMk/>
            <pc:sldMk cId="1829546440" sldId="257"/>
            <ac:picMk id="5" creationId="{001966E1-266F-4394-A64E-4159037CB17F}"/>
          </ac:picMkLst>
        </pc:picChg>
      </pc:sldChg>
      <pc:sldChg chg="addSp delSp modSp mod ord setBg">
        <pc:chgData name="NISHITHA B" userId="7c02a0683af7e0c8" providerId="LiveId" clId="{B401D528-5BA1-4264-90FE-91A24A78AEBE}" dt="2021-06-06T09:53:07.657" v="1480"/>
        <pc:sldMkLst>
          <pc:docMk/>
          <pc:sldMk cId="3648328943" sldId="258"/>
        </pc:sldMkLst>
        <pc:spChg chg="mod">
          <ac:chgData name="NISHITHA B" userId="7c02a0683af7e0c8" providerId="LiveId" clId="{B401D528-5BA1-4264-90FE-91A24A78AEBE}" dt="2021-06-06T09:20:04.125" v="1289" actId="1076"/>
          <ac:spMkLst>
            <pc:docMk/>
            <pc:sldMk cId="3648328943" sldId="258"/>
            <ac:spMk id="2" creationId="{D8A178CA-19AA-4F18-B13F-3D0DBF630AF8}"/>
          </ac:spMkLst>
        </pc:spChg>
        <pc:spChg chg="mod">
          <ac:chgData name="NISHITHA B" userId="7c02a0683af7e0c8" providerId="LiveId" clId="{B401D528-5BA1-4264-90FE-91A24A78AEBE}" dt="2021-06-06T09:50:46.642" v="1418" actId="20577"/>
          <ac:spMkLst>
            <pc:docMk/>
            <pc:sldMk cId="3648328943" sldId="258"/>
            <ac:spMk id="3" creationId="{6F7F861B-3CF2-41A4-8682-998F7439B097}"/>
          </ac:spMkLst>
        </pc:spChg>
        <pc:spChg chg="add del mod ord">
          <ac:chgData name="NISHITHA B" userId="7c02a0683af7e0c8" providerId="LiveId" clId="{B401D528-5BA1-4264-90FE-91A24A78AEBE}" dt="2021-06-06T09:51:26.164" v="1419" actId="21"/>
          <ac:spMkLst>
            <pc:docMk/>
            <pc:sldMk cId="3648328943" sldId="258"/>
            <ac:spMk id="6" creationId="{7E1776B6-C536-472C-8C62-0BC54833E7A4}"/>
          </ac:spMkLst>
        </pc:spChg>
        <pc:spChg chg="del mod">
          <ac:chgData name="NISHITHA B" userId="7c02a0683af7e0c8" providerId="LiveId" clId="{B401D528-5BA1-4264-90FE-91A24A78AEBE}" dt="2021-06-06T09:45:29.721" v="1311" actId="21"/>
          <ac:spMkLst>
            <pc:docMk/>
            <pc:sldMk cId="3648328943" sldId="258"/>
            <ac:spMk id="8" creationId="{E2100F9B-FD43-4BCA-8957-1626D871DF6A}"/>
          </ac:spMkLst>
        </pc:spChg>
        <pc:spChg chg="add del ord">
          <ac:chgData name="NISHITHA B" userId="7c02a0683af7e0c8" providerId="LiveId" clId="{B401D528-5BA1-4264-90FE-91A24A78AEBE}" dt="2021-06-06T09:52:57.087" v="1445" actId="21"/>
          <ac:spMkLst>
            <pc:docMk/>
            <pc:sldMk cId="3648328943" sldId="258"/>
            <ac:spMk id="10" creationId="{8AB10CF4-5EDC-497A-BD58-FDE60A3C7C80}"/>
          </ac:spMkLst>
        </pc:spChg>
        <pc:picChg chg="add del mod ord">
          <ac:chgData name="NISHITHA B" userId="7c02a0683af7e0c8" providerId="LiveId" clId="{B401D528-5BA1-4264-90FE-91A24A78AEBE}" dt="2021-06-06T09:47:57.900" v="1326" actId="21"/>
          <ac:picMkLst>
            <pc:docMk/>
            <pc:sldMk cId="3648328943" sldId="258"/>
            <ac:picMk id="5" creationId="{FF9AEA89-4207-43EF-A134-B0AB3293A124}"/>
          </ac:picMkLst>
        </pc:picChg>
        <pc:picChg chg="add del mod ord">
          <ac:chgData name="NISHITHA B" userId="7c02a0683af7e0c8" providerId="LiveId" clId="{B401D528-5BA1-4264-90FE-91A24A78AEBE}" dt="2021-06-06T09:52:43.015" v="1428" actId="21"/>
          <ac:picMkLst>
            <pc:docMk/>
            <pc:sldMk cId="3648328943" sldId="258"/>
            <ac:picMk id="9" creationId="{29D03F09-4974-4BD8-8584-6F4651EFC9B1}"/>
          </ac:picMkLst>
        </pc:picChg>
      </pc:sldChg>
      <pc:sldChg chg="modSp del mod ord">
        <pc:chgData name="NISHITHA B" userId="7c02a0683af7e0c8" providerId="LiveId" clId="{B401D528-5BA1-4264-90FE-91A24A78AEBE}" dt="2021-06-06T07:51:53.642" v="335" actId="47"/>
        <pc:sldMkLst>
          <pc:docMk/>
          <pc:sldMk cId="632126426" sldId="259"/>
        </pc:sldMkLst>
        <pc:spChg chg="mod">
          <ac:chgData name="NISHITHA B" userId="7c02a0683af7e0c8" providerId="LiveId" clId="{B401D528-5BA1-4264-90FE-91A24A78AEBE}" dt="2021-06-06T07:49:14.604" v="324" actId="20577"/>
          <ac:spMkLst>
            <pc:docMk/>
            <pc:sldMk cId="632126426" sldId="259"/>
            <ac:spMk id="3" creationId="{DDEAB469-66DE-4F30-A4F3-1A752FB6631E}"/>
          </ac:spMkLst>
        </pc:spChg>
      </pc:sldChg>
      <pc:sldChg chg="addSp delSp modSp new mod">
        <pc:chgData name="NISHITHA B" userId="7c02a0683af7e0c8" providerId="LiveId" clId="{B401D528-5BA1-4264-90FE-91A24A78AEBE}" dt="2021-06-06T09:19:32.723" v="1286" actId="1076"/>
        <pc:sldMkLst>
          <pc:docMk/>
          <pc:sldMk cId="1063749477" sldId="260"/>
        </pc:sldMkLst>
        <pc:spChg chg="mod">
          <ac:chgData name="NISHITHA B" userId="7c02a0683af7e0c8" providerId="LiveId" clId="{B401D528-5BA1-4264-90FE-91A24A78AEBE}" dt="2021-06-06T09:19:32.723" v="1286" actId="1076"/>
          <ac:spMkLst>
            <pc:docMk/>
            <pc:sldMk cId="1063749477" sldId="260"/>
            <ac:spMk id="2" creationId="{7162CECA-7937-4D69-A61F-F41D126689DA}"/>
          </ac:spMkLst>
        </pc:spChg>
        <pc:spChg chg="mod">
          <ac:chgData name="NISHITHA B" userId="7c02a0683af7e0c8" providerId="LiveId" clId="{B401D528-5BA1-4264-90FE-91A24A78AEBE}" dt="2021-06-06T09:12:52.983" v="1272" actId="20577"/>
          <ac:spMkLst>
            <pc:docMk/>
            <pc:sldMk cId="1063749477" sldId="260"/>
            <ac:spMk id="3" creationId="{6AC31103-D079-4431-A353-03B1008DF0E6}"/>
          </ac:spMkLst>
        </pc:spChg>
        <pc:spChg chg="add mod ord">
          <ac:chgData name="NISHITHA B" userId="7c02a0683af7e0c8" providerId="LiveId" clId="{B401D528-5BA1-4264-90FE-91A24A78AEBE}" dt="2021-06-06T07:41:24.012" v="296" actId="207"/>
          <ac:spMkLst>
            <pc:docMk/>
            <pc:sldMk cId="1063749477" sldId="260"/>
            <ac:spMk id="6" creationId="{BEF1ABA1-0CB1-4ABF-BC5D-141DA4C2BEC3}"/>
          </ac:spMkLst>
        </pc:spChg>
        <pc:picChg chg="add del mod ord">
          <ac:chgData name="NISHITHA B" userId="7c02a0683af7e0c8" providerId="LiveId" clId="{B401D528-5BA1-4264-90FE-91A24A78AEBE}" dt="2021-06-06T07:40:55.661" v="267" actId="21"/>
          <ac:picMkLst>
            <pc:docMk/>
            <pc:sldMk cId="1063749477" sldId="260"/>
            <ac:picMk id="5" creationId="{9EA3000F-0FFD-462D-A97E-61B082440C1F}"/>
          </ac:picMkLst>
        </pc:picChg>
      </pc:sldChg>
      <pc:sldChg chg="modSp new del mod ord">
        <pc:chgData name="NISHITHA B" userId="7c02a0683af7e0c8" providerId="LiveId" clId="{B401D528-5BA1-4264-90FE-91A24A78AEBE}" dt="2021-06-06T07:51:54.126" v="336" actId="47"/>
        <pc:sldMkLst>
          <pc:docMk/>
          <pc:sldMk cId="602657850" sldId="261"/>
        </pc:sldMkLst>
        <pc:spChg chg="mod">
          <ac:chgData name="NISHITHA B" userId="7c02a0683af7e0c8" providerId="LiveId" clId="{B401D528-5BA1-4264-90FE-91A24A78AEBE}" dt="2021-06-06T07:51:39.969" v="334" actId="20577"/>
          <ac:spMkLst>
            <pc:docMk/>
            <pc:sldMk cId="602657850" sldId="261"/>
            <ac:spMk id="2" creationId="{F9C701A0-510A-4535-99ED-6BA9324D6EE1}"/>
          </ac:spMkLst>
        </pc:spChg>
      </pc:sldChg>
      <pc:sldChg chg="addSp delSp modSp new mod ord setBg">
        <pc:chgData name="NISHITHA B" userId="7c02a0683af7e0c8" providerId="LiveId" clId="{B401D528-5BA1-4264-90FE-91A24A78AEBE}" dt="2021-06-06T09:18:37.589" v="1283" actId="1076"/>
        <pc:sldMkLst>
          <pc:docMk/>
          <pc:sldMk cId="3057165276" sldId="261"/>
        </pc:sldMkLst>
        <pc:spChg chg="mod">
          <ac:chgData name="NISHITHA B" userId="7c02a0683af7e0c8" providerId="LiveId" clId="{B401D528-5BA1-4264-90FE-91A24A78AEBE}" dt="2021-06-06T09:18:37.589" v="1283" actId="1076"/>
          <ac:spMkLst>
            <pc:docMk/>
            <pc:sldMk cId="3057165276" sldId="261"/>
            <ac:spMk id="2" creationId="{6DBE3087-D9EB-4C75-BD02-C34A4C782584}"/>
          </ac:spMkLst>
        </pc:spChg>
        <pc:spChg chg="mod">
          <ac:chgData name="NISHITHA B" userId="7c02a0683af7e0c8" providerId="LiveId" clId="{B401D528-5BA1-4264-90FE-91A24A78AEBE}" dt="2021-06-06T08:52:41.711" v="1051" actId="20577"/>
          <ac:spMkLst>
            <pc:docMk/>
            <pc:sldMk cId="3057165276" sldId="261"/>
            <ac:spMk id="3" creationId="{28BCE1C6-18AE-432C-A4B0-7F786BD06AC9}"/>
          </ac:spMkLst>
        </pc:spChg>
        <pc:spChg chg="add del mod ord">
          <ac:chgData name="NISHITHA B" userId="7c02a0683af7e0c8" providerId="LiveId" clId="{B401D528-5BA1-4264-90FE-91A24A78AEBE}" dt="2021-06-06T08:06:49.325" v="512" actId="21"/>
          <ac:spMkLst>
            <pc:docMk/>
            <pc:sldMk cId="3057165276" sldId="261"/>
            <ac:spMk id="6" creationId="{C806B630-5527-490B-AE44-CE439D0B81C1}"/>
          </ac:spMkLst>
        </pc:spChg>
        <pc:picChg chg="add del mod ord">
          <ac:chgData name="NISHITHA B" userId="7c02a0683af7e0c8" providerId="LiveId" clId="{B401D528-5BA1-4264-90FE-91A24A78AEBE}" dt="2021-06-06T08:06:27.447" v="504" actId="21"/>
          <ac:picMkLst>
            <pc:docMk/>
            <pc:sldMk cId="3057165276" sldId="261"/>
            <ac:picMk id="5" creationId="{172CB580-DE6D-4991-BA66-29A8B5F1B82E}"/>
          </ac:picMkLst>
        </pc:picChg>
      </pc:sldChg>
      <pc:sldChg chg="addSp delSp modSp new mod setBg">
        <pc:chgData name="NISHITHA B" userId="7c02a0683af7e0c8" providerId="LiveId" clId="{B401D528-5BA1-4264-90FE-91A24A78AEBE}" dt="2021-06-06T09:19:15.152" v="1285" actId="1076"/>
        <pc:sldMkLst>
          <pc:docMk/>
          <pc:sldMk cId="2684129684" sldId="262"/>
        </pc:sldMkLst>
        <pc:spChg chg="mod">
          <ac:chgData name="NISHITHA B" userId="7c02a0683af7e0c8" providerId="LiveId" clId="{B401D528-5BA1-4264-90FE-91A24A78AEBE}" dt="2021-06-06T09:19:15.152" v="1285" actId="1076"/>
          <ac:spMkLst>
            <pc:docMk/>
            <pc:sldMk cId="2684129684" sldId="262"/>
            <ac:spMk id="2" creationId="{4F1039F4-1BB3-43E6-B2E8-FC4986B1DD77}"/>
          </ac:spMkLst>
        </pc:spChg>
        <pc:spChg chg="mod">
          <ac:chgData name="NISHITHA B" userId="7c02a0683af7e0c8" providerId="LiveId" clId="{B401D528-5BA1-4264-90FE-91A24A78AEBE}" dt="2021-06-06T09:13:43.404" v="1282" actId="20577"/>
          <ac:spMkLst>
            <pc:docMk/>
            <pc:sldMk cId="2684129684" sldId="262"/>
            <ac:spMk id="3" creationId="{D2B3536D-E5E3-435E-9B30-B8E31CFFAE9F}"/>
          </ac:spMkLst>
        </pc:spChg>
        <pc:spChg chg="add del mod ord">
          <ac:chgData name="NISHITHA B" userId="7c02a0683af7e0c8" providerId="LiveId" clId="{B401D528-5BA1-4264-90FE-91A24A78AEBE}" dt="2021-06-06T08:15:43.552" v="840" actId="21"/>
          <ac:spMkLst>
            <pc:docMk/>
            <pc:sldMk cId="2684129684" sldId="262"/>
            <ac:spMk id="6" creationId="{482EB544-F948-4C78-B2E5-961C3F7444E6}"/>
          </ac:spMkLst>
        </pc:spChg>
        <pc:picChg chg="add del mod ord">
          <ac:chgData name="NISHITHA B" userId="7c02a0683af7e0c8" providerId="LiveId" clId="{B401D528-5BA1-4264-90FE-91A24A78AEBE}" dt="2021-06-06T08:14:51.341" v="808" actId="21"/>
          <ac:picMkLst>
            <pc:docMk/>
            <pc:sldMk cId="2684129684" sldId="262"/>
            <ac:picMk id="5" creationId="{A685B39E-2439-4AEA-B120-DF29B181ACAF}"/>
          </ac:picMkLst>
        </pc:picChg>
      </pc:sldChg>
      <pc:sldChg chg="new del">
        <pc:chgData name="NISHITHA B" userId="7c02a0683af7e0c8" providerId="LiveId" clId="{B401D528-5BA1-4264-90FE-91A24A78AEBE}" dt="2021-06-06T08:19:34.662" v="843" actId="2696"/>
        <pc:sldMkLst>
          <pc:docMk/>
          <pc:sldMk cId="185748081" sldId="263"/>
        </pc:sldMkLst>
      </pc:sldChg>
      <pc:sldChg chg="addSp delSp modSp new mod ord setBg">
        <pc:chgData name="NISHITHA B" userId="7c02a0683af7e0c8" providerId="LiveId" clId="{B401D528-5BA1-4264-90FE-91A24A78AEBE}" dt="2021-06-06T09:22:27.776" v="1310" actId="20577"/>
        <pc:sldMkLst>
          <pc:docMk/>
          <pc:sldMk cId="3413236332" sldId="263"/>
        </pc:sldMkLst>
        <pc:spChg chg="mod">
          <ac:chgData name="NISHITHA B" userId="7c02a0683af7e0c8" providerId="LiveId" clId="{B401D528-5BA1-4264-90FE-91A24A78AEBE}" dt="2021-06-06T09:02:23.019" v="1208" actId="2711"/>
          <ac:spMkLst>
            <pc:docMk/>
            <pc:sldMk cId="3413236332" sldId="263"/>
            <ac:spMk id="2" creationId="{9EF5A3DA-AA81-45D2-9938-4671431A86EE}"/>
          </ac:spMkLst>
        </pc:spChg>
        <pc:spChg chg="mod">
          <ac:chgData name="NISHITHA B" userId="7c02a0683af7e0c8" providerId="LiveId" clId="{B401D528-5BA1-4264-90FE-91A24A78AEBE}" dt="2021-06-06T09:22:27.776" v="1310" actId="20577"/>
          <ac:spMkLst>
            <pc:docMk/>
            <pc:sldMk cId="3413236332" sldId="263"/>
            <ac:spMk id="3" creationId="{35040731-1EFA-48AD-B107-1B7FC77C748A}"/>
          </ac:spMkLst>
        </pc:spChg>
        <pc:spChg chg="add del ord">
          <ac:chgData name="NISHITHA B" userId="7c02a0683af7e0c8" providerId="LiveId" clId="{B401D528-5BA1-4264-90FE-91A24A78AEBE}" dt="2021-06-06T09:03:46.843" v="1232" actId="21"/>
          <ac:spMkLst>
            <pc:docMk/>
            <pc:sldMk cId="3413236332" sldId="263"/>
            <ac:spMk id="6" creationId="{2251160C-8B01-4DB9-8FF3-5FF58401867B}"/>
          </ac:spMkLst>
        </pc:spChg>
        <pc:spChg chg="add del mod">
          <ac:chgData name="NISHITHA B" userId="7c02a0683af7e0c8" providerId="LiveId" clId="{B401D528-5BA1-4264-90FE-91A24A78AEBE}" dt="2021-06-06T09:11:37.556" v="1257" actId="21"/>
          <ac:spMkLst>
            <pc:docMk/>
            <pc:sldMk cId="3413236332" sldId="263"/>
            <ac:spMk id="7" creationId="{6D0A8F51-A1A9-415B-9D27-5A001F024B47}"/>
          </ac:spMkLst>
        </pc:spChg>
        <pc:picChg chg="add del mod ord">
          <ac:chgData name="NISHITHA B" userId="7c02a0683af7e0c8" providerId="LiveId" clId="{B401D528-5BA1-4264-90FE-91A24A78AEBE}" dt="2021-06-06T09:03:22.028" v="1212" actId="21"/>
          <ac:picMkLst>
            <pc:docMk/>
            <pc:sldMk cId="3413236332" sldId="263"/>
            <ac:picMk id="5" creationId="{4DAA6A22-3E84-4FA4-95BB-085705F7FEE8}"/>
          </ac:picMkLst>
        </pc:picChg>
      </pc:sldChg>
      <pc:sldChg chg="add del">
        <pc:chgData name="NISHITHA B" userId="7c02a0683af7e0c8" providerId="LiveId" clId="{B401D528-5BA1-4264-90FE-91A24A78AEBE}" dt="2021-06-06T08:19:47.141" v="845" actId="2696"/>
        <pc:sldMkLst>
          <pc:docMk/>
          <pc:sldMk cId="3595065284" sldId="263"/>
        </pc:sldMkLst>
      </pc:sldChg>
      <pc:sldChg chg="addSp delSp modSp new del mod setBg">
        <pc:chgData name="NISHITHA B" userId="7c02a0683af7e0c8" providerId="LiveId" clId="{B401D528-5BA1-4264-90FE-91A24A78AEBE}" dt="2021-06-06T08:51:14.360" v="959" actId="2696"/>
        <pc:sldMkLst>
          <pc:docMk/>
          <pc:sldMk cId="3578397931" sldId="264"/>
        </pc:sldMkLst>
        <pc:spChg chg="add del mod ord">
          <ac:chgData name="NISHITHA B" userId="7c02a0683af7e0c8" providerId="LiveId" clId="{B401D528-5BA1-4264-90FE-91A24A78AEBE}" dt="2021-06-06T08:29:10.149" v="869" actId="21"/>
          <ac:spMkLst>
            <pc:docMk/>
            <pc:sldMk cId="3578397931" sldId="264"/>
            <ac:spMk id="4" creationId="{51C0973F-8BCA-47CD-9C8F-0A7468FC025D}"/>
          </ac:spMkLst>
        </pc:spChg>
        <pc:picChg chg="add del mod ord">
          <ac:chgData name="NISHITHA B" userId="7c02a0683af7e0c8" providerId="LiveId" clId="{B401D528-5BA1-4264-90FE-91A24A78AEBE}" dt="2021-06-06T08:28:52.623" v="860" actId="21"/>
          <ac:picMkLst>
            <pc:docMk/>
            <pc:sldMk cId="3578397931" sldId="264"/>
            <ac:picMk id="3" creationId="{BD4173D9-8778-4FAD-A3FD-364338531DED}"/>
          </ac:picMkLst>
        </pc:picChg>
        <pc:picChg chg="add mod">
          <ac:chgData name="NISHITHA B" userId="7c02a0683af7e0c8" providerId="LiveId" clId="{B401D528-5BA1-4264-90FE-91A24A78AEBE}" dt="2021-06-06T08:29:36.277" v="958" actId="1076"/>
          <ac:picMkLst>
            <pc:docMk/>
            <pc:sldMk cId="3578397931" sldId="264"/>
            <ac:picMk id="1026" creationId="{D582FD65-A6E7-4B0E-9CCE-127325D86B0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447DD-C3FE-491A-8D7B-9A073EA1B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EB2802-FD72-47D8-8088-D210F5E950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41C93-5196-47FD-A21E-B0317600F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1200-115D-4793-8710-EF423D23E429}" type="datetimeFigureOut">
              <a:rPr lang="en-IN" smtClean="0"/>
              <a:t>08-06-2021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8508B-5308-46DE-B5BD-915563673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2B3A1-8AFD-465C-8CB9-0CB16C5AB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1E487-E8D6-465C-BD64-CC29E6B546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767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F31E9-F470-41C2-8211-AA298D0E1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39F184-4130-4F90-917A-F5575E46E9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4FE0E-65D3-4C43-8E78-86995E957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1200-115D-4793-8710-EF423D23E429}" type="datetimeFigureOut">
              <a:rPr lang="en-IN" smtClean="0"/>
              <a:t>08-06-2021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CD695-04AA-4186-A168-9BF5F624C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76886-809D-414D-95F1-E2602791F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1E487-E8D6-465C-BD64-CC29E6B546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0565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E0EEF4-3209-49C7-B7D9-266BECB5E1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79B029-A39C-498F-9BF4-44CA2B275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A7309-1518-4C3F-BADD-20C2ADB13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1200-115D-4793-8710-EF423D23E429}" type="datetimeFigureOut">
              <a:rPr lang="en-IN" smtClean="0"/>
              <a:t>08-06-2021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5B4D2-111B-43DA-B0F6-FCFD69F58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54330-6095-4433-B1B4-D28C8E546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1E487-E8D6-465C-BD64-CC29E6B546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97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59D59-12D8-4418-8A2D-267C0D5C3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19141-5655-4BE1-96A7-3CEAD663D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23688-F4FF-492A-9648-36ECE652E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1200-115D-4793-8710-EF423D23E429}" type="datetimeFigureOut">
              <a:rPr lang="en-IN" smtClean="0"/>
              <a:t>08-06-2021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BBBED-1DD7-436A-AE87-5A276CC75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1A488-157F-4D04-B177-6EE90E2E3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1E487-E8D6-465C-BD64-CC29E6B546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9039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8F5B2-2A44-426A-B913-4F6D68BE4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67DF7-36F9-4194-A3B0-D024A97F66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57CA5-7A9D-4A73-A5F9-2ACC7C498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1200-115D-4793-8710-EF423D23E429}" type="datetimeFigureOut">
              <a:rPr lang="en-IN" smtClean="0"/>
              <a:t>08-06-2021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319AF-FB7B-416E-97BD-2BD3146EB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8F04C-868F-47A7-9635-7C0B9D2A8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1E487-E8D6-465C-BD64-CC29E6B546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1680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A2544-EF09-486E-9652-EB14D0BE8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5F0F3-9F0A-4833-B00F-30E8410A34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909373-79F6-4CCA-9FD4-61761F09AB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C16E5A-A53E-4F42-8A2F-4AB5FB44D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1200-115D-4793-8710-EF423D23E429}" type="datetimeFigureOut">
              <a:rPr lang="en-IN" smtClean="0"/>
              <a:t>08-06-2021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57E41F-B6DE-45C8-9758-061A68C51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28D023-7BA5-4F91-888C-B4B0CA6D5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1E487-E8D6-465C-BD64-CC29E6B546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4593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4C9DA-F271-4567-9A41-3ED8232CB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EA7E4-1CBB-4868-8C92-DAFDD783B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D7341F-7CB5-4B44-860C-945CDE374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8D6EB9-02DC-4D8F-A973-BF28944A4F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8BF37F-FA85-44D4-A3A5-1EA7EBF814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78B28E-94E2-4817-9E1B-5A804442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1200-115D-4793-8710-EF423D23E429}" type="datetimeFigureOut">
              <a:rPr lang="en-IN" smtClean="0"/>
              <a:t>08-06-2021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7D6C5F-78FF-4633-99C5-E00D16614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1F74BB-ECCE-4B23-A273-959E7A905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1E487-E8D6-465C-BD64-CC29E6B546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6307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6748E-6581-4B7D-8549-948948096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927C5C-0798-42DA-B9DB-D99A0B655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1200-115D-4793-8710-EF423D23E429}" type="datetimeFigureOut">
              <a:rPr lang="en-IN" smtClean="0"/>
              <a:t>08-06-2021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90AFBD-702F-4C5E-9C1F-8C1A3FE02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628E27-50A2-469B-8166-6751F5C43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1E487-E8D6-465C-BD64-CC29E6B546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0719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8B124B-B1D2-4C93-8C51-9D875D3B6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1200-115D-4793-8710-EF423D23E429}" type="datetimeFigureOut">
              <a:rPr lang="en-IN" smtClean="0"/>
              <a:t>08-06-2021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A8471B-CB2C-4331-BA39-9D175F63F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03C70-6094-46B5-A1CC-CCED17C59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1E487-E8D6-465C-BD64-CC29E6B546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0142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77B86-D1B8-4E43-8CC8-05EBCA5E8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A21C0-1DAD-4136-BEED-3EB148DCB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F1B0B7-1974-4600-A5D6-06FBFADEA0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801CAE-59E9-490F-8C4E-0F0631088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1200-115D-4793-8710-EF423D23E429}" type="datetimeFigureOut">
              <a:rPr lang="en-IN" smtClean="0"/>
              <a:t>08-06-2021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FC877A-B64D-4B8F-8A98-3BE97187D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9A19BA-20D3-438C-8BE5-805253FF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1E487-E8D6-465C-BD64-CC29E6B546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8765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D4E8F-BDA1-4351-B335-93C199ABE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58AE06-B9CC-48DE-9F70-29D9311BD7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835A88-CE9A-44F3-99C4-705466A021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6F25EA-E449-4F30-9079-CB55E415E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1200-115D-4793-8710-EF423D23E429}" type="datetimeFigureOut">
              <a:rPr lang="en-IN" smtClean="0"/>
              <a:t>08-06-2021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3D4955-3476-4779-8A95-D31E10EF1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F9C5FF-9037-47EF-8FE7-D3E5B7895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1E487-E8D6-465C-BD64-CC29E6B546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82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DD7E28-6448-4063-9DF2-DB0E17D1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C918A9-94DA-459D-B201-0FE816130F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A9200-55A1-462A-AF85-E3ED9E3F58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71200-115D-4793-8710-EF423D23E429}" type="datetimeFigureOut">
              <a:rPr lang="en-IN" smtClean="0"/>
              <a:t>08-06-2021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1F564-64BF-4824-817C-EE43829611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6C131-A03C-4986-909B-8D44DA77C4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1E487-E8D6-465C-BD64-CC29E6B546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5268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7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5A3DA-AA81-45D2-9938-4671431A8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>
                <a:latin typeface="+mn-lt"/>
              </a:rPr>
              <a:t>ABALONE AGE PREDICTION USING IBM WATSON</a:t>
            </a:r>
            <a:endParaRPr lang="en-IN" sz="48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40731-1EFA-48AD-B107-1B7FC77C7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950" y="2312988"/>
            <a:ext cx="10515600" cy="4062413"/>
          </a:xfrm>
        </p:spPr>
        <p:txBody>
          <a:bodyPr>
            <a:normAutofit/>
          </a:bodyPr>
          <a:lstStyle/>
          <a:p>
            <a:r>
              <a:rPr lang="en-US" sz="3600" dirty="0"/>
              <a:t>IT TEAM 01:</a:t>
            </a:r>
          </a:p>
          <a:p>
            <a:r>
              <a:rPr lang="en-US" sz="3600" dirty="0"/>
              <a:t>B.SAI SANJANA</a:t>
            </a:r>
          </a:p>
          <a:p>
            <a:r>
              <a:rPr lang="en-US" sz="3600" dirty="0"/>
              <a:t>A V N S SOWMYA</a:t>
            </a:r>
          </a:p>
          <a:p>
            <a:r>
              <a:rPr lang="en-US" sz="3600" dirty="0"/>
              <a:t>A.MANASA</a:t>
            </a:r>
          </a:p>
          <a:p>
            <a:r>
              <a:rPr lang="en-US" sz="3600" dirty="0"/>
              <a:t>B.NISHITHA</a:t>
            </a:r>
          </a:p>
          <a:p>
            <a:r>
              <a:rPr lang="en-US" sz="3600" dirty="0"/>
              <a:t>A.SATWIK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413236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178CA-19AA-4F18-B13F-3D0DBF630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475" y="355600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+mn-lt"/>
              </a:rPr>
              <a:t>INTRODUCTION:</a:t>
            </a:r>
            <a:endParaRPr lang="en-IN" sz="48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F861B-3CF2-41A4-8682-998F7439B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chemeClr val="bg2">
                    <a:lumMod val="10000"/>
                  </a:schemeClr>
                </a:solidFill>
                <a:effectLst/>
                <a:cs typeface="Arial" panose="020B0604020202020204" pitchFamily="34" charset="0"/>
              </a:rPr>
              <a:t>Abalone is a shellfish considered a delicacy in many parts of the world. </a:t>
            </a:r>
          </a:p>
          <a:p>
            <a:r>
              <a:rPr lang="en-US" b="0" i="0" dirty="0">
                <a:solidFill>
                  <a:schemeClr val="bg2">
                    <a:lumMod val="10000"/>
                  </a:schemeClr>
                </a:solidFill>
                <a:effectLst/>
                <a:cs typeface="Arial" panose="020B0604020202020204" pitchFamily="34" charset="0"/>
              </a:rPr>
              <a:t>An excellent source of iron and pantothenic acid, and a nutritious food resource and farming in Australia, America and East Asia. 100 grams of abalone yields more than 20% recommended daily intake of these nutrients.</a:t>
            </a:r>
          </a:p>
          <a:p>
            <a:r>
              <a:rPr lang="en-US" b="0" i="0" dirty="0">
                <a:solidFill>
                  <a:schemeClr val="bg2">
                    <a:lumMod val="10000"/>
                  </a:schemeClr>
                </a:solidFill>
                <a:effectLst/>
                <a:cs typeface="Arial" panose="020B0604020202020204" pitchFamily="34" charset="0"/>
              </a:rPr>
              <a:t> The economic value of abalone is positively correlated with its age. Therefore, to detect the age of </a:t>
            </a:r>
            <a:r>
              <a:rPr lang="en-US" b="0" i="0">
                <a:solidFill>
                  <a:schemeClr val="bg2">
                    <a:lumMod val="10000"/>
                  </a:schemeClr>
                </a:solidFill>
                <a:effectLst/>
                <a:cs typeface="Arial" panose="020B0604020202020204" pitchFamily="34" charset="0"/>
              </a:rPr>
              <a:t>abalone  </a:t>
            </a:r>
            <a:r>
              <a:rPr lang="en-US" b="0" i="0" dirty="0">
                <a:solidFill>
                  <a:schemeClr val="bg2">
                    <a:lumMod val="10000"/>
                  </a:schemeClr>
                </a:solidFill>
                <a:effectLst/>
                <a:cs typeface="Arial" panose="020B0604020202020204" pitchFamily="34" charset="0"/>
              </a:rPr>
              <a:t>is important for both farmers and customers to determine its price</a:t>
            </a:r>
            <a:r>
              <a:rPr lang="en-US" b="0" i="0" dirty="0">
                <a:solidFill>
                  <a:schemeClr val="bg2">
                    <a:lumMod val="10000"/>
                  </a:schemeClr>
                </a:solidFill>
                <a:effectLst/>
              </a:rPr>
              <a:t>. </a:t>
            </a:r>
            <a:endParaRPr lang="en-IN" dirty="0">
              <a:solidFill>
                <a:schemeClr val="bg2">
                  <a:lumMod val="10000"/>
                </a:schemeClr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8328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F1ABA1-0CB1-4ABF-BC5D-141DA4C2BEC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7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62CECA-7937-4D69-A61F-F41D12668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8625" y="250031"/>
            <a:ext cx="10515600" cy="1325563"/>
          </a:xfrm>
        </p:spPr>
        <p:txBody>
          <a:bodyPr/>
          <a:lstStyle/>
          <a:p>
            <a:r>
              <a:rPr lang="en-US" sz="4800" dirty="0">
                <a:latin typeface="+mn-lt"/>
              </a:rPr>
              <a:t>THE DATASET</a:t>
            </a:r>
            <a:r>
              <a:rPr lang="en-US" dirty="0"/>
              <a:t>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31103-D079-4431-A353-03B1008DF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000" dirty="0"/>
              <a:t>9 physical characteristics:-</a:t>
            </a:r>
          </a:p>
          <a:p>
            <a:r>
              <a:rPr lang="en-US" sz="3000" dirty="0"/>
              <a:t>Sex</a:t>
            </a:r>
          </a:p>
          <a:p>
            <a:r>
              <a:rPr lang="en-US" sz="3000" dirty="0"/>
              <a:t>Length</a:t>
            </a:r>
          </a:p>
          <a:p>
            <a:r>
              <a:rPr lang="en-US" sz="3000" dirty="0"/>
              <a:t>Diameter</a:t>
            </a:r>
          </a:p>
          <a:p>
            <a:r>
              <a:rPr lang="en-US" sz="3000" dirty="0"/>
              <a:t>Height</a:t>
            </a:r>
          </a:p>
          <a:p>
            <a:r>
              <a:rPr lang="en-US" sz="3000" dirty="0"/>
              <a:t>Whole weight</a:t>
            </a:r>
          </a:p>
          <a:p>
            <a:r>
              <a:rPr lang="en-US" sz="3000" dirty="0"/>
              <a:t>Shucked weight</a:t>
            </a:r>
          </a:p>
          <a:p>
            <a:r>
              <a:rPr lang="en-US" sz="3000" dirty="0"/>
              <a:t>Viscera weight</a:t>
            </a:r>
          </a:p>
          <a:p>
            <a:r>
              <a:rPr lang="en-US" sz="3000" dirty="0"/>
              <a:t>Shell weight</a:t>
            </a:r>
          </a:p>
          <a:p>
            <a:r>
              <a:rPr lang="en-US" sz="3000" dirty="0"/>
              <a:t>Rings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3749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039F4-1BB3-43E6-B2E8-FC4986B1D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525" y="222250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+mn-lt"/>
              </a:rPr>
              <a:t>ENVIRONMENT AND TOOLS USED:</a:t>
            </a:r>
            <a:endParaRPr lang="en-IN" sz="48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3536D-E5E3-435E-9B30-B8E31CFFA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Scikit-learn.</a:t>
            </a:r>
          </a:p>
          <a:p>
            <a:r>
              <a:rPr lang="en-US" dirty="0" err="1"/>
              <a:t>Numpy</a:t>
            </a:r>
            <a:r>
              <a:rPr lang="en-US" dirty="0"/>
              <a:t>.</a:t>
            </a:r>
          </a:p>
          <a:p>
            <a:r>
              <a:rPr lang="en-US" dirty="0" err="1"/>
              <a:t>Keras</a:t>
            </a:r>
            <a:r>
              <a:rPr lang="en-US" dirty="0"/>
              <a:t>.</a:t>
            </a:r>
          </a:p>
          <a:p>
            <a:r>
              <a:rPr lang="en-US" dirty="0"/>
              <a:t>Pandas.</a:t>
            </a:r>
          </a:p>
          <a:p>
            <a:r>
              <a:rPr lang="en-US" dirty="0"/>
              <a:t>Matplotlib.</a:t>
            </a:r>
          </a:p>
          <a:p>
            <a:r>
              <a:rPr lang="en-US" dirty="0"/>
              <a:t>Model building through </a:t>
            </a:r>
            <a:r>
              <a:rPr lang="en-US" dirty="0" err="1"/>
              <a:t>Jupyter</a:t>
            </a:r>
            <a:r>
              <a:rPr lang="en-US" dirty="0"/>
              <a:t> notebook.</a:t>
            </a:r>
          </a:p>
          <a:p>
            <a:r>
              <a:rPr lang="en-US" dirty="0"/>
              <a:t>Using HTML,CSS and </a:t>
            </a:r>
            <a:r>
              <a:rPr lang="en-US" dirty="0" err="1"/>
              <a:t>JAVAScript</a:t>
            </a:r>
            <a:r>
              <a:rPr lang="en-US" dirty="0"/>
              <a:t> for webpage.</a:t>
            </a:r>
          </a:p>
          <a:p>
            <a:r>
              <a:rPr lang="en-US" dirty="0"/>
              <a:t>Using flask for integrating model and webpage in SPYDER environment.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4129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E3087-D9EB-4C75-BD02-C34A4C782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8475" y="336550"/>
            <a:ext cx="10515600" cy="1325563"/>
          </a:xfrm>
        </p:spPr>
        <p:txBody>
          <a:bodyPr/>
          <a:lstStyle/>
          <a:p>
            <a:r>
              <a:rPr lang="en-US" sz="4800" dirty="0">
                <a:latin typeface="+mn-lt"/>
              </a:rPr>
              <a:t>PROJECT RESULT</a:t>
            </a:r>
            <a:r>
              <a:rPr lang="en-US" dirty="0"/>
              <a:t>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CE1C6-18AE-432C-A4B0-7F786BD06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a typeface="Microsoft YaHei UI" panose="020B0503020204020204" pitchFamily="34" charset="-122"/>
              </a:rPr>
              <a:t>We are</a:t>
            </a:r>
            <a:r>
              <a:rPr lang="en-US" b="0" i="0" dirty="0">
                <a:effectLst/>
                <a:ea typeface="Microsoft YaHei UI" panose="020B0503020204020204" pitchFamily="34" charset="-122"/>
              </a:rPr>
              <a:t> able to understand the problem to classify  is a regression  kind of problem.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a typeface="Microsoft YaHei UI" panose="020B0503020204020204" pitchFamily="34" charset="-122"/>
              </a:rPr>
              <a:t>We are</a:t>
            </a:r>
            <a:r>
              <a:rPr lang="en-US" b="0" i="0" dirty="0">
                <a:effectLst/>
                <a:ea typeface="Microsoft YaHei UI" panose="020B0503020204020204" pitchFamily="34" charset="-122"/>
              </a:rPr>
              <a:t> able to know how to pre-process / clean the data using different data pre-processing techniques.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a typeface="Microsoft YaHei UI" panose="020B0503020204020204" pitchFamily="34" charset="-122"/>
              </a:rPr>
              <a:t>We are</a:t>
            </a:r>
            <a:r>
              <a:rPr lang="en-US" b="0" i="0" dirty="0">
                <a:effectLst/>
                <a:ea typeface="Microsoft YaHei UI" panose="020B0503020204020204" pitchFamily="34" charset="-122"/>
              </a:rPr>
              <a:t> able to analyze or get insights of data through visualization.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ea typeface="Microsoft YaHei UI" panose="020B0503020204020204" pitchFamily="34" charset="-122"/>
              </a:rPr>
              <a:t>Applying different algorithms according to dataset and based on visualization.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a typeface="Microsoft YaHei UI" panose="020B0503020204020204" pitchFamily="34" charset="-122"/>
              </a:rPr>
              <a:t>We are</a:t>
            </a:r>
            <a:r>
              <a:rPr lang="en-US" b="0" i="0" dirty="0">
                <a:effectLst/>
                <a:ea typeface="Microsoft YaHei UI" panose="020B0503020204020204" pitchFamily="34" charset="-122"/>
              </a:rPr>
              <a:t> able to know how to find the accuracy of the model.</a:t>
            </a:r>
          </a:p>
          <a:p>
            <a:pPr algn="l" rtl="0" fontAlgn="base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ea typeface="Microsoft YaHei UI" panose="020B0503020204020204" pitchFamily="34" charset="-122"/>
              </a:rPr>
              <a:t>We are</a:t>
            </a:r>
            <a:r>
              <a:rPr lang="en-US" b="0" i="0" dirty="0">
                <a:effectLst/>
                <a:ea typeface="Microsoft YaHei UI" panose="020B0503020204020204" pitchFamily="34" charset="-122"/>
              </a:rPr>
              <a:t> able to know how to </a:t>
            </a:r>
            <a:r>
              <a:rPr lang="en-US" dirty="0">
                <a:ea typeface="Microsoft YaHei UI" panose="020B0503020204020204" pitchFamily="34" charset="-122"/>
              </a:rPr>
              <a:t>predict Age of Abalone.</a:t>
            </a:r>
            <a:endParaRPr lang="en-US" b="0" i="0" dirty="0">
              <a:effectLst/>
              <a:ea typeface="Microsoft YaHei UI" panose="020B0503020204020204" pitchFamily="34" charset="-122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7165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265</Words>
  <Application>Microsoft Office PowerPoint</Application>
  <PresentationFormat>Widescreen</PresentationFormat>
  <Paragraphs>38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ABALONE AGE PREDICTION USING IBM WATSON</vt:lpstr>
      <vt:lpstr>INTRODUCTION:</vt:lpstr>
      <vt:lpstr>THE DATASET:</vt:lpstr>
      <vt:lpstr>ENVIRONMENT AND TOOLS USED:</vt:lpstr>
      <vt:lpstr>PROJECT RESULT: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ABALONE AGE PREDICTION USING IBM WATSON</dc:title>
  <dc:creator>NISHITHA B</dc:creator>
  <cp:lastModifiedBy>NISHITHA B</cp:lastModifiedBy>
  <cp:revision>23</cp:revision>
  <dcterms:created xsi:type="dcterms:W3CDTF">2021-06-05T17:51:19Z</dcterms:created>
  <dcterms:modified xsi:type="dcterms:W3CDTF">2021-06-08T16:25:11Z</dcterms:modified>
</cp:coreProperties>
</file>